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notesMasterIdLst>
    <p:notesMasterId r:id="rId7"/>
  </p:notesMasterIdLst>
  <p:handoutMasterIdLst>
    <p:handoutMasterId r:id="rId8"/>
  </p:handoutMasterIdLst>
  <p:sldIdLst>
    <p:sldId id="257" r:id="rId2"/>
    <p:sldId id="259" r:id="rId3"/>
    <p:sldId id="261" r:id="rId4"/>
    <p:sldId id="263" r:id="rId5"/>
    <p:sldId id="26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9"/>
    <p:restoredTop sz="94674"/>
  </p:normalViewPr>
  <p:slideViewPr>
    <p:cSldViewPr snapToGrid="0" snapToObjects="1">
      <p:cViewPr varScale="1">
        <p:scale>
          <a:sx n="90" d="100"/>
          <a:sy n="90" d="100"/>
        </p:scale>
        <p:origin x="208" y="10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2232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3DA03-5A1D-014C-93A0-24FECC1456F1}" type="datetimeFigureOut">
              <a:rPr lang="en-US" smtClean="0"/>
              <a:t>8/26/17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18EDB-BF16-7F41-B4C1-60C22C57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56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B573D6-414D-704E-B95D-A9F9C66862D2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42316D-2BBC-5B49-9D51-4FB806D3EF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36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7012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280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00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2558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096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364722" y="6260831"/>
            <a:ext cx="7315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5009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B2253F-D040-7F43-A2E3-F9DB0BEDA473}" type="datetimeFigureOut">
              <a:rPr lang="en-US" smtClean="0"/>
              <a:pPr/>
              <a:t>8/26/17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google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520700" y="2425701"/>
            <a:ext cx="10962800" cy="12447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Intro. To Google Apps</a:t>
            </a:r>
            <a:endParaRPr lang="en" dirty="0"/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520700" y="3718821"/>
            <a:ext cx="10962800" cy="14864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/>
              <a:t>J. </a:t>
            </a:r>
            <a:r>
              <a:rPr lang="en" dirty="0" err="1"/>
              <a:t>Verlin</a:t>
            </a:r>
            <a:endParaRPr lang="en" dirty="0"/>
          </a:p>
          <a:p>
            <a:pPr>
              <a:spcBef>
                <a:spcPts val="0"/>
              </a:spcBef>
            </a:pPr>
            <a:r>
              <a:rPr lang="en-US" dirty="0" smtClean="0"/>
              <a:t>Professional Development</a:t>
            </a:r>
            <a:endParaRPr lang="en" dirty="0"/>
          </a:p>
          <a:p>
            <a:pPr>
              <a:spcBef>
                <a:spcPts val="0"/>
              </a:spcBef>
            </a:pPr>
            <a:r>
              <a:rPr lang="en-US" dirty="0" smtClean="0"/>
              <a:t>August 30, 2017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529271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29200" y="379852"/>
            <a:ext cx="10962800" cy="10235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-US" dirty="0" smtClean="0"/>
              <a:t>Objectives:</a:t>
            </a:r>
            <a:endParaRPr lang="en"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29200" y="1376556"/>
            <a:ext cx="10962800" cy="5024243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411162" indent="-347662">
              <a:buClr>
                <a:schemeClr val="lt2"/>
              </a:buClr>
              <a:buSzPct val="95000"/>
              <a:buFont typeface="Noto Sans Symbols"/>
              <a:buChar char="▪"/>
            </a:pPr>
            <a:r>
              <a:rPr lang="en-US" altLang="x-none" sz="3200" dirty="0" smtClean="0">
                <a:ea typeface="Calibri" charset="0"/>
                <a:cs typeface="Calibri" charset="0"/>
              </a:rPr>
              <a:t>Be able to log on to Google in order to access the “G” Suite apps.</a:t>
            </a:r>
          </a:p>
          <a:p>
            <a:pPr marL="411162" indent="-347662">
              <a:buClr>
                <a:schemeClr val="lt2"/>
              </a:buClr>
              <a:buSzPct val="95000"/>
              <a:buFont typeface="Noto Sans Symbols"/>
              <a:buChar char="▪"/>
            </a:pPr>
            <a:r>
              <a:rPr lang="en-US" altLang="x-none" sz="3200" dirty="0" smtClean="0">
                <a:ea typeface="Calibri" charset="0"/>
                <a:cs typeface="Calibri" charset="0"/>
              </a:rPr>
              <a:t>Be able to identify the Google apps (and their Microsoft Office analogues) needed to create documents, spreadsheets, presentations from any internet enabled computer or mobile device at no cost.</a:t>
            </a:r>
          </a:p>
          <a:p>
            <a:pPr marL="411162" indent="-347662">
              <a:buClr>
                <a:schemeClr val="lt2"/>
              </a:buClr>
              <a:buSzPct val="95000"/>
              <a:buFont typeface="Noto Sans Symbols"/>
              <a:buChar char="▪"/>
            </a:pPr>
            <a:r>
              <a:rPr lang="en-US" altLang="x-none" sz="3200" dirty="0" smtClean="0">
                <a:ea typeface="Calibri" charset="0"/>
                <a:cs typeface="Calibri" charset="0"/>
              </a:rPr>
              <a:t>Be able to access Google Drive in order to be able to share files and resources.</a:t>
            </a:r>
          </a:p>
          <a:p>
            <a:pPr marL="712914" lvl="1" indent="-347662">
              <a:buClr>
                <a:schemeClr val="lt2"/>
              </a:buClr>
              <a:buSzPct val="95000"/>
              <a:buFont typeface="Noto Sans Symbols"/>
              <a:buChar char="▪"/>
            </a:pPr>
            <a:endParaRPr lang="en-US" altLang="x-none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8023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29200" y="178147"/>
            <a:ext cx="10962800" cy="10235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-US" dirty="0" smtClean="0"/>
              <a:t>Focus Lesson: Google Apps (“G” Suite)</a:t>
            </a:r>
            <a:endParaRPr lang="en"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29200" y="1200618"/>
            <a:ext cx="10962800" cy="5455676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41116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Logging on to Google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Browse to </a:t>
            </a:r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  <a:hlinkClick r:id="rId3"/>
              </a:rPr>
              <a:t>http://www.google.com</a:t>
            </a:r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.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Click “Sign In” (upper right corner)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Username: school district e-mail username.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Password: school district password.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Select the Organization “G” Suite option (first logon only).</a:t>
            </a:r>
          </a:p>
          <a:p>
            <a:pPr marL="41116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Critical Google Apps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Docs (Word)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Sheets (Excel)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Slides (PowerPoint)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Calendar (Outlook)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Contacts (Outlook)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Drive (cloud-based file storage and sharing)</a:t>
            </a:r>
          </a:p>
        </p:txBody>
      </p:sp>
    </p:spTree>
    <p:extLst>
      <p:ext uri="{BB962C8B-B14F-4D97-AF65-F5344CB8AC3E}">
        <p14:creationId xmlns:p14="http://schemas.microsoft.com/office/powerpoint/2010/main" val="30474013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29200" y="178147"/>
            <a:ext cx="10962800" cy="10235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-US" dirty="0" smtClean="0"/>
              <a:t>Focus Lesson: Google Apps (“G” Suite)</a:t>
            </a:r>
            <a:endParaRPr lang="en"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29200" y="1186330"/>
            <a:ext cx="10962800" cy="5455676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41116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Logging out of Google</a:t>
            </a:r>
            <a:endParaRPr lang="en-US" dirty="0" smtClean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Click your name icon in the upper right corner.</a:t>
            </a:r>
          </a:p>
          <a:p>
            <a:pPr marL="712914" lvl="1" indent="-347662"/>
            <a:r>
              <a:rPr lang="en-US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Click ”Sign out”.</a:t>
            </a:r>
            <a:endParaRPr lang="en-US" dirty="0" smtClean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88303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29200" y="178147"/>
            <a:ext cx="10962800" cy="10235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-US" dirty="0" smtClean="0"/>
              <a:t>Focus Lesson: Google Apps (“G” Suite)</a:t>
            </a:r>
            <a:endParaRPr lang="en"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29200" y="1186330"/>
            <a:ext cx="10962800" cy="5455676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41116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Demonstrations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Creating Documents</a:t>
            </a:r>
          </a:p>
          <a:p>
            <a:pPr marL="996378" lvl="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Click “Docs” from the application selector.</a:t>
            </a:r>
          </a:p>
          <a:p>
            <a:pPr marL="996378" lvl="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Select a document type.</a:t>
            </a:r>
          </a:p>
          <a:p>
            <a:pPr marL="1270698" lvl="3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Scratch</a:t>
            </a:r>
          </a:p>
          <a:p>
            <a:pPr marL="1270698" lvl="3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Template</a:t>
            </a:r>
          </a:p>
          <a:p>
            <a:pPr marL="712914" lvl="1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Calendars</a:t>
            </a:r>
          </a:p>
          <a:p>
            <a:pPr marL="996378" lvl="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Click “Calendar” from the application selector.</a:t>
            </a:r>
          </a:p>
          <a:p>
            <a:pPr marL="996378" lvl="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Calendar: click the red “Create” button in the upper left corner.</a:t>
            </a:r>
          </a:p>
          <a:p>
            <a:pPr marL="996378" lvl="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Key in the information for each field.</a:t>
            </a:r>
          </a:p>
          <a:p>
            <a:pPr marL="1270698" lvl="3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Event</a:t>
            </a:r>
          </a:p>
          <a:p>
            <a:pPr marL="1270698" lvl="3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All day or Repeating</a:t>
            </a:r>
          </a:p>
          <a:p>
            <a:pPr marL="1270698" lvl="3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Location</a:t>
            </a:r>
          </a:p>
          <a:p>
            <a:pPr marL="1270698" lvl="3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Description</a:t>
            </a:r>
          </a:p>
          <a:p>
            <a:pPr marL="996378" lvl="2" indent="-347662"/>
            <a:r>
              <a:rPr lang="en-US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Click “Save” in the upper left corner.</a:t>
            </a:r>
          </a:p>
        </p:txBody>
      </p:sp>
    </p:spTree>
    <p:extLst>
      <p:ext uri="{BB962C8B-B14F-4D97-AF65-F5344CB8AC3E}">
        <p14:creationId xmlns:p14="http://schemas.microsoft.com/office/powerpoint/2010/main" val="14844587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6692</TotalTime>
  <Words>280</Words>
  <Application>Microsoft Macintosh PowerPoint</Application>
  <PresentationFormat>Widescreen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Noto Sans Symbols</vt:lpstr>
      <vt:lpstr>Wingdings 2</vt:lpstr>
      <vt:lpstr>Arial</vt:lpstr>
      <vt:lpstr>Technic</vt:lpstr>
      <vt:lpstr>Intro. To Google Apps</vt:lpstr>
      <vt:lpstr>Objectives:</vt:lpstr>
      <vt:lpstr>Focus Lesson: Google Apps (“G” Suite)</vt:lpstr>
      <vt:lpstr>Focus Lesson: Google Apps (“G” Suite)</vt:lpstr>
      <vt:lpstr>Focus Lesson: Google Apps (“G” Suite)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Java</dc:title>
  <dc:creator>Microsoft Office User</dc:creator>
  <cp:lastModifiedBy>Microsoft Office User</cp:lastModifiedBy>
  <cp:revision>159</cp:revision>
  <cp:lastPrinted>2017-08-26T13:45:20Z</cp:lastPrinted>
  <dcterms:created xsi:type="dcterms:W3CDTF">2016-11-20T14:50:31Z</dcterms:created>
  <dcterms:modified xsi:type="dcterms:W3CDTF">2017-08-26T13:54:18Z</dcterms:modified>
</cp:coreProperties>
</file>