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63438B-C2A2-431E-BBD6-CF53F788F012}" type="datetime1">
              <a:rPr lang="en-US"/>
              <a:pPr/>
              <a:t>9/25/14</a:t>
            </a:fld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7C1CCD-2E01-46C6-BF35-30B009CDF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Calibri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Calibri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AFD4DB-EC7D-4D5D-819B-94F9C8DA8783}" type="datetime1">
              <a:rPr lang="en-US"/>
              <a:pPr/>
              <a:t>9/25/14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309B0-A204-4DB0-9016-4D4A29D5CD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D21826-0F4C-44BC-AB3C-B3DC8908DBA6}" type="datetime1">
              <a:rPr lang="en-US"/>
              <a:pPr/>
              <a:t>9/25/14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9BC6B-AE38-4A0C-8309-FDF274AA7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A3ACD-5F00-406D-80A6-6ADA4CFAF4EC}" type="datetime1">
              <a:rPr lang="en-US"/>
              <a:pPr/>
              <a:t>9/25/14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D7417-D506-497B-B0B8-E4BFC1E3F2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17B079-5308-42EA-81ED-DA2E465E3ADB}" type="datetime1">
              <a:rPr lang="en-US"/>
              <a:pPr/>
              <a:t>9/25/14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7E4F0-87EA-4209-84EA-852706425F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918D0D-668E-413C-A5C1-86B4DBE0F1FC}" type="datetime1">
              <a:rPr lang="en-US"/>
              <a:pPr/>
              <a:t>9/25/14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1C9F1-41DB-4755-B0CD-3D2DA92D15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8C5CD-F81C-4636-938B-33BA745CDD2A}" type="datetime1">
              <a:rPr lang="en-US"/>
              <a:pPr/>
              <a:t>9/25/14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10E80-F918-448B-8822-BC4EA1E999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8A40CC-41CD-43C0-B31A-71CAE7B7466B}" type="datetime1">
              <a:rPr lang="en-US"/>
              <a:pPr/>
              <a:t>9/25/14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E3CD4-BBC3-4069-B3F3-FFB6C47C42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latin typeface="Corbel" charset="0"/>
              </a:defRPr>
            </a:lvl1pPr>
          </a:lstStyle>
          <a:p>
            <a:fld id="{0119FFF8-A273-458A-998C-A2A2EF36D75C}" type="datetime1">
              <a:rPr lang="en-US"/>
              <a:pPr/>
              <a:t>9/25/14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orbel" charset="0"/>
              </a:defRPr>
            </a:lvl1pPr>
          </a:lstStyle>
          <a:p>
            <a:fld id="{26BB16C7-D57C-4415-8828-455F1221E83C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ＭＳ Ｐゴシック" pitchFamily="-1" charset="-128"/>
          <a:cs typeface="ＭＳ Ｐゴシック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charset="2"/>
        <a:buChar char=""/>
        <a:defRPr sz="30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Char char=""/>
        <a:defRPr sz="26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charset="2"/>
        <a:buChar char="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charset="2"/>
        <a:buChar char=""/>
        <a:defRPr sz="22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charset="2"/>
        <a:buChar char="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chess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Teaching chess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ＭＳ Ｐゴシック" charset="-128"/>
              </a:rPr>
              <a:t>Mr. Verlin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ＭＳ Ｐゴシック" charset="-128"/>
              </a:rPr>
              <a:t>South Philadelphia High School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ＭＳ Ｐゴシック" charset="-128"/>
              </a:rPr>
              <a:t>October </a:t>
            </a:r>
            <a:r>
              <a:rPr lang="en-US" dirty="0" smtClean="0">
                <a:ea typeface="ＭＳ Ｐゴシック" charset="-128"/>
              </a:rPr>
              <a:t>8</a:t>
            </a:r>
            <a:r>
              <a:rPr lang="en-US" smtClean="0">
                <a:ea typeface="ＭＳ Ｐゴシック" charset="-128"/>
              </a:rPr>
              <a:t>, 2014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Preliminaries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486400"/>
          </a:xfrm>
        </p:spPr>
        <p:txBody>
          <a:bodyPr/>
          <a:lstStyle/>
          <a:p>
            <a:r>
              <a:rPr lang="en-US" sz="2800" smtClean="0">
                <a:ea typeface="ＭＳ Ｐゴシック" charset="-128"/>
              </a:rPr>
              <a:t>Divide into pairs.</a:t>
            </a:r>
          </a:p>
          <a:p>
            <a:r>
              <a:rPr lang="en-US" sz="2800" smtClean="0">
                <a:ea typeface="ＭＳ Ｐゴシック" charset="-128"/>
              </a:rPr>
              <a:t>Do one of the following:</a:t>
            </a:r>
          </a:p>
          <a:p>
            <a:pPr lvl="1"/>
            <a:r>
              <a:rPr lang="en-US" sz="2400" smtClean="0">
                <a:ea typeface="ＭＳ Ｐゴシック" charset="-128"/>
              </a:rPr>
              <a:t>Lab: Log on to </a:t>
            </a:r>
            <a:r>
              <a:rPr lang="en-US" sz="2400" smtClean="0">
                <a:ea typeface="ＭＳ Ｐゴシック" charset="-128"/>
                <a:hlinkClick r:id="rId3"/>
              </a:rPr>
              <a:t>http://www.chess.com</a:t>
            </a:r>
            <a:r>
              <a:rPr lang="en-US" sz="2400" smtClean="0">
                <a:ea typeface="ＭＳ Ｐゴシック" charset="-128"/>
              </a:rPr>
              <a:t>.</a:t>
            </a:r>
          </a:p>
          <a:p>
            <a:pPr lvl="1"/>
            <a:r>
              <a:rPr lang="en-US" sz="2400" smtClean="0">
                <a:ea typeface="ＭＳ Ｐゴシック" charset="-128"/>
              </a:rPr>
              <a:t>Classroom: set up the chessboard.</a:t>
            </a:r>
          </a:p>
          <a:p>
            <a:endParaRPr lang="en-US" sz="2400" smtClean="0">
              <a:ea typeface="ＭＳ Ｐゴシック" charset="-128"/>
            </a:endParaRPr>
          </a:p>
          <a:p>
            <a:pPr lvl="1"/>
            <a:endParaRPr lang="en-US" sz="2800" smtClean="0">
              <a:ea typeface="ＭＳ Ｐゴシック" charset="-128"/>
            </a:endParaRPr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Objectives: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53000"/>
          </a:xfrm>
        </p:spPr>
        <p:txBody>
          <a:bodyPr/>
          <a:lstStyle/>
          <a:p>
            <a:r>
              <a:rPr lang="en-US" sz="2400" smtClean="0">
                <a:ea typeface="ＭＳ Ｐゴシック" charset="-128"/>
              </a:rPr>
              <a:t>The students will be able to explain the rules of chess after reading an informational text.</a:t>
            </a:r>
          </a:p>
          <a:p>
            <a:r>
              <a:rPr lang="en-US" sz="2400" smtClean="0">
                <a:ea typeface="ＭＳ Ｐゴシック" charset="-128"/>
              </a:rPr>
              <a:t>The students will be able to apply their knowledge of the informational text from the previous class to the game of chess.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>
                <a:ea typeface="ＭＳ Ｐゴシック" charset="-128"/>
                <a:cs typeface="ＭＳ Ｐゴシック" charset="-128"/>
              </a:rPr>
              <a:t>Focus Lesson: Teaching Chess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572000"/>
          </a:xfrm>
        </p:spPr>
        <p:txBody>
          <a:bodyPr/>
          <a:lstStyle/>
          <a:p>
            <a:r>
              <a:rPr lang="en-US" sz="2400" smtClean="0">
                <a:ea typeface="ＭＳ Ｐゴシック" charset="-128"/>
              </a:rPr>
              <a:t>From the homepage, click on the link “Play Chess Against the Computer” at the top of the page.</a:t>
            </a:r>
          </a:p>
          <a:p>
            <a:r>
              <a:rPr lang="en-US" sz="2400" smtClean="0">
                <a:ea typeface="ＭＳ Ｐゴシック" charset="-128"/>
              </a:rPr>
              <a:t>Play!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346</TotalTime>
  <Words>113</Words>
  <Application>Microsoft Macintosh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Teaching chess</vt:lpstr>
      <vt:lpstr>Preliminaries</vt:lpstr>
      <vt:lpstr>Objectives:</vt:lpstr>
      <vt:lpstr>Focus Lesson: Teaching Chess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excel 2002</dc:title>
  <dc:creator>Jonathan R. Verlin</dc:creator>
  <cp:lastModifiedBy>Jonathan Verlin</cp:lastModifiedBy>
  <cp:revision>50</cp:revision>
  <dcterms:created xsi:type="dcterms:W3CDTF">2011-09-17T18:11:41Z</dcterms:created>
  <dcterms:modified xsi:type="dcterms:W3CDTF">2014-09-25T15:39:57Z</dcterms:modified>
</cp:coreProperties>
</file>