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68" r:id="rId15"/>
    <p:sldId id="270" r:id="rId16"/>
    <p:sldId id="272" r:id="rId17"/>
    <p:sldId id="271" r:id="rId18"/>
    <p:sldId id="273" r:id="rId19"/>
    <p:sldId id="274" r:id="rId20"/>
    <p:sldId id="276" r:id="rId21"/>
    <p:sldId id="275" r:id="rId22"/>
    <p:sldId id="278" r:id="rId23"/>
    <p:sldId id="277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699" autoAdjust="0"/>
    <p:restoredTop sz="94660"/>
  </p:normalViewPr>
  <p:slideViewPr>
    <p:cSldViewPr>
      <p:cViewPr varScale="1">
        <p:scale>
          <a:sx n="124" d="100"/>
          <a:sy n="124" d="100"/>
        </p:scale>
        <p:origin x="-112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88ED2E-9ED8-4365-B7D8-85D7A79B8501}" type="datetimeFigureOut">
              <a:rPr lang="en-US" smtClean="0"/>
              <a:pPr/>
              <a:t>2/15/15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E14C6E-B789-497D-AD22-E2450BF85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The Odyssey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Verlin</a:t>
            </a:r>
            <a:endParaRPr lang="en-US" dirty="0" smtClean="0"/>
          </a:p>
          <a:p>
            <a:r>
              <a:rPr lang="en-US" dirty="0" smtClean="0"/>
              <a:t>English 1</a:t>
            </a:r>
          </a:p>
          <a:p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February </a:t>
            </a:r>
            <a:r>
              <a:rPr lang="en-US" dirty="0" smtClean="0"/>
              <a:t>– 6 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(2/25)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two summarization methods and one interpretation method we practiced in class.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(2/25)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able to summarize </a:t>
            </a:r>
            <a:r>
              <a:rPr lang="en-US" u="sng" dirty="0" smtClean="0"/>
              <a:t>The Odyssey</a:t>
            </a:r>
            <a:r>
              <a:rPr lang="en-US" dirty="0" smtClean="0"/>
              <a:t> in order to be able to write a constructed response on heroism.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Enchantress Circe”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Summarization</a:t>
            </a:r>
          </a:p>
          <a:p>
            <a:pPr lvl="1"/>
            <a:r>
              <a:rPr lang="en-US" dirty="0" err="1" smtClean="0"/>
              <a:t>Ody</a:t>
            </a:r>
            <a:r>
              <a:rPr lang="en-US" dirty="0" smtClean="0"/>
              <a:t>. and Company land on Circe’s island.</a:t>
            </a:r>
          </a:p>
          <a:p>
            <a:pPr lvl="1"/>
            <a:r>
              <a:rPr lang="en-US" dirty="0" smtClean="0"/>
              <a:t>Circe ______________ </a:t>
            </a:r>
            <a:r>
              <a:rPr lang="en-US" dirty="0" err="1" smtClean="0"/>
              <a:t>Ody.’s</a:t>
            </a:r>
            <a:r>
              <a:rPr lang="en-US" dirty="0" smtClean="0"/>
              <a:t> men and turns them into _____________ and _____________.</a:t>
            </a:r>
          </a:p>
          <a:p>
            <a:r>
              <a:rPr lang="en-US" dirty="0" smtClean="0"/>
              <a:t>Test Practice: in the section of the poem titled “The Enchantress Circe”, do </a:t>
            </a:r>
            <a:r>
              <a:rPr lang="en-US" dirty="0" err="1" smtClean="0"/>
              <a:t>Ody</a:t>
            </a:r>
            <a:r>
              <a:rPr lang="en-US" dirty="0" smtClean="0"/>
              <a:t>. and his men act heroically?  Support your answer with at least one detail from the text.</a:t>
            </a:r>
          </a:p>
          <a:p>
            <a:pPr lvl="1"/>
            <a:r>
              <a:rPr lang="en-US" dirty="0" smtClean="0"/>
              <a:t>Thesis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Explanation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(2/26)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theme (1 word max.) you will be writing about on Friday’s test.</a:t>
            </a:r>
          </a:p>
          <a:p>
            <a:r>
              <a:rPr lang="en-US" dirty="0" smtClean="0"/>
              <a:t>Jot down the 3 types of sentences you will be required to write during Friday’s test.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Sirens…”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Summarization</a:t>
            </a:r>
          </a:p>
          <a:p>
            <a:pPr lvl="1"/>
            <a:r>
              <a:rPr lang="en-US" dirty="0" err="1" smtClean="0"/>
              <a:t>Ody</a:t>
            </a:r>
            <a:r>
              <a:rPr lang="en-US" dirty="0" smtClean="0"/>
              <a:t>. &amp; Company return to _____________’s island.</a:t>
            </a:r>
          </a:p>
          <a:p>
            <a:pPr lvl="1"/>
            <a:r>
              <a:rPr lang="en-US" dirty="0" smtClean="0"/>
              <a:t>_________ warns </a:t>
            </a:r>
            <a:r>
              <a:rPr lang="en-US" dirty="0" err="1" smtClean="0"/>
              <a:t>Ody</a:t>
            </a:r>
            <a:r>
              <a:rPr lang="en-US" dirty="0" smtClean="0"/>
              <a:t>. &amp; Co. about _________ and _________.</a:t>
            </a:r>
          </a:p>
          <a:p>
            <a:pPr lvl="1"/>
            <a:r>
              <a:rPr lang="en-US" dirty="0" err="1" smtClean="0"/>
              <a:t>Ody.’s</a:t>
            </a:r>
            <a:r>
              <a:rPr lang="en-US" dirty="0" smtClean="0"/>
              <a:t> plan for resisting the seductive power of the Sirens’ songs. </a:t>
            </a:r>
          </a:p>
          <a:p>
            <a:r>
              <a:rPr lang="en-US" dirty="0" smtClean="0"/>
              <a:t>Test Practice: in the section of the poem titled “The Sirens…”, do </a:t>
            </a:r>
            <a:r>
              <a:rPr lang="en-US" dirty="0" err="1" smtClean="0"/>
              <a:t>Ody</a:t>
            </a:r>
            <a:r>
              <a:rPr lang="en-US" dirty="0" smtClean="0"/>
              <a:t>. </a:t>
            </a:r>
            <a:r>
              <a:rPr lang="en-US" smtClean="0"/>
              <a:t>&amp; Co. act </a:t>
            </a:r>
            <a:r>
              <a:rPr lang="en-US" dirty="0" smtClean="0"/>
              <a:t>heroically?  Support your answer with at least one detail from the text.</a:t>
            </a:r>
          </a:p>
          <a:p>
            <a:pPr lvl="1"/>
            <a:r>
              <a:rPr lang="en-US" dirty="0" smtClean="0"/>
              <a:t>Thesis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Explanation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(3/5)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that someone has been absent from home for many years.  Write at least 3 sentences about what that person might think or feel upon returning.</a:t>
            </a:r>
          </a:p>
          <a:p>
            <a:r>
              <a:rPr lang="en-US" dirty="0" smtClean="0"/>
              <a:t>Distribution of earlier work</a:t>
            </a:r>
          </a:p>
          <a:p>
            <a:r>
              <a:rPr lang="en-US" dirty="0" smtClean="0"/>
              <a:t>Review of </a:t>
            </a:r>
            <a:r>
              <a:rPr lang="en-US" u="sng" dirty="0" smtClean="0"/>
              <a:t>Odyssey</a:t>
            </a:r>
            <a:r>
              <a:rPr lang="en-US" dirty="0" smtClean="0"/>
              <a:t> part 1 test</a:t>
            </a:r>
            <a:endParaRPr lang="en-US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r>
              <a:rPr lang="en-US" dirty="0" smtClean="0"/>
              <a:t>(March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able to summarize </a:t>
            </a:r>
            <a:r>
              <a:rPr lang="en-US" u="sng" dirty="0" smtClean="0"/>
              <a:t>The Odyssey</a:t>
            </a:r>
            <a:r>
              <a:rPr lang="en-US" dirty="0" smtClean="0"/>
              <a:t> in order to be able to write a constructed response on heroism.</a:t>
            </a:r>
          </a:p>
          <a:p>
            <a:r>
              <a:rPr lang="en-US" dirty="0" smtClean="0"/>
              <a:t>Be able to interpret today’s reading in order to transform the poetry into a short play.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“…Father and Son”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Activity: observe the mosaic on top of </a:t>
            </a:r>
            <a:r>
              <a:rPr lang="en-US" smtClean="0"/>
              <a:t>p. 691</a:t>
            </a:r>
            <a:r>
              <a:rPr lang="en-US" dirty="0" smtClean="0"/>
              <a:t>.  Find the lines in this section of the poem which inspired the artist to create it.  Take a QNT.</a:t>
            </a:r>
          </a:p>
          <a:p>
            <a:pPr lvl="1"/>
            <a:r>
              <a:rPr lang="en-US" dirty="0" smtClean="0"/>
              <a:t>Listen to your teacher read p. 691 for 1 min.</a:t>
            </a:r>
          </a:p>
          <a:p>
            <a:pPr lvl="1"/>
            <a:r>
              <a:rPr lang="en-US" dirty="0" smtClean="0"/>
              <a:t>Count the number of lines read.</a:t>
            </a:r>
          </a:p>
          <a:p>
            <a:pPr lvl="1"/>
            <a:r>
              <a:rPr lang="en-US" dirty="0" smtClean="0"/>
              <a:t>Divide into pairs.</a:t>
            </a:r>
          </a:p>
          <a:p>
            <a:pPr lvl="1"/>
            <a:r>
              <a:rPr lang="en-US" dirty="0" smtClean="0"/>
              <a:t>Read pp. 692 and 693.</a:t>
            </a:r>
          </a:p>
          <a:p>
            <a:r>
              <a:rPr lang="en-US" dirty="0" smtClean="0"/>
              <a:t>Test Practice: transform pp. 691-693 into a dialogue.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(3/6)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to page 693.</a:t>
            </a:r>
          </a:p>
          <a:p>
            <a:r>
              <a:rPr lang="en-US" dirty="0" smtClean="0"/>
              <a:t>Summarize lines 1022-1027 in the form of a QNT.  Use … where appropriate.</a:t>
            </a:r>
          </a:p>
          <a:p>
            <a:r>
              <a:rPr lang="en-US" dirty="0" smtClean="0"/>
              <a:t>Turn in the project component (Brown v. Board of Education thesis and 2 sources).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Beggar…” (3/6)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QNT for the following lines:</a:t>
            </a:r>
          </a:p>
          <a:p>
            <a:pPr lvl="1"/>
            <a:r>
              <a:rPr lang="en-US" dirty="0" smtClean="0"/>
              <a:t>1038-1039 (p. 694)</a:t>
            </a:r>
          </a:p>
          <a:p>
            <a:pPr lvl="1"/>
            <a:r>
              <a:rPr lang="en-US" dirty="0" smtClean="0"/>
              <a:t>1049-1053 (p. 694)</a:t>
            </a:r>
          </a:p>
          <a:p>
            <a:pPr lvl="1"/>
            <a:r>
              <a:rPr lang="en-US" dirty="0" smtClean="0"/>
              <a:t>1079-1081 (p. 695)</a:t>
            </a:r>
          </a:p>
          <a:p>
            <a:r>
              <a:rPr lang="en-US" dirty="0" smtClean="0"/>
              <a:t>Interpret those lines by doing one of the following:</a:t>
            </a:r>
          </a:p>
          <a:p>
            <a:pPr lvl="1"/>
            <a:r>
              <a:rPr lang="en-US" dirty="0" smtClean="0"/>
              <a:t>A drawing 3 cartoon frames illustrating the action in the lines.  Each frame must use at least 3 colors.</a:t>
            </a:r>
          </a:p>
          <a:p>
            <a:pPr lvl="1"/>
            <a:r>
              <a:rPr lang="en-US" dirty="0" smtClean="0"/>
              <a:t>A 20-line script with at </a:t>
            </a:r>
            <a:r>
              <a:rPr lang="en-US" dirty="0" err="1" smtClean="0"/>
              <a:t>Ody</a:t>
            </a:r>
            <a:r>
              <a:rPr lang="en-US" dirty="0" smtClean="0"/>
              <a:t>. as the main character.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(2/18)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Skim pp. 651-654 in the book and on a new sheet of paper, make a list of all of the characters we read about so far.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(3/7)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to page 699.</a:t>
            </a:r>
          </a:p>
          <a:p>
            <a:r>
              <a:rPr lang="en-US" dirty="0" smtClean="0"/>
              <a:t>There are 3 essential characters mentioned on this page.  Find 2 of them:</a:t>
            </a:r>
          </a:p>
          <a:p>
            <a:pPr lvl="1"/>
            <a:r>
              <a:rPr lang="en-US" dirty="0" smtClean="0"/>
              <a:t>The Suitors: the guys who want to marry Penelope</a:t>
            </a:r>
          </a:p>
          <a:p>
            <a:pPr lvl="1"/>
            <a:r>
              <a:rPr lang="en-US" dirty="0" err="1" smtClean="0"/>
              <a:t>Ody</a:t>
            </a:r>
            <a:r>
              <a:rPr lang="en-US" dirty="0" smtClean="0"/>
              <a:t>.: superhero protagonist</a:t>
            </a:r>
          </a:p>
          <a:p>
            <a:pPr lvl="1"/>
            <a:r>
              <a:rPr lang="en-US" dirty="0" smtClean="0"/>
              <a:t>Penelope: </a:t>
            </a:r>
            <a:r>
              <a:rPr lang="en-US" dirty="0" err="1" smtClean="0"/>
              <a:t>Ody.’s</a:t>
            </a:r>
            <a:r>
              <a:rPr lang="en-US" smtClean="0"/>
              <a:t> wife</a:t>
            </a:r>
            <a:endParaRPr lang="en-US" dirty="0" smtClean="0"/>
          </a:p>
          <a:p>
            <a:r>
              <a:rPr lang="en-US" dirty="0" smtClean="0"/>
              <a:t>Review: Brown v. Board…</a:t>
            </a:r>
          </a:p>
          <a:p>
            <a:pPr lvl="1"/>
            <a:r>
              <a:rPr lang="en-US" dirty="0" smtClean="0"/>
              <a:t>Thesis</a:t>
            </a:r>
          </a:p>
          <a:p>
            <a:pPr lvl="1"/>
            <a:r>
              <a:rPr lang="en-US" dirty="0" smtClean="0"/>
              <a:t>2 Sources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“…The Great Bow” (3/7)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QNT for the following lines:</a:t>
            </a:r>
          </a:p>
          <a:p>
            <a:pPr lvl="1"/>
            <a:r>
              <a:rPr lang="en-US" dirty="0" smtClean="0"/>
              <a:t>1113-1117 (p. 699)</a:t>
            </a:r>
          </a:p>
          <a:p>
            <a:pPr lvl="1"/>
            <a:r>
              <a:rPr lang="en-US" dirty="0" smtClean="0"/>
              <a:t>1204-1206 (p. 702)</a:t>
            </a:r>
          </a:p>
          <a:p>
            <a:r>
              <a:rPr lang="en-US" dirty="0" smtClean="0"/>
              <a:t>Interpret those lines by doing one of the following:</a:t>
            </a:r>
          </a:p>
          <a:p>
            <a:pPr lvl="1"/>
            <a:r>
              <a:rPr lang="en-US" dirty="0" smtClean="0"/>
              <a:t>A drawing 3 cartoon frames illustrating the action in the lines.  Each frame must use at least 3 colors.</a:t>
            </a:r>
          </a:p>
          <a:p>
            <a:pPr lvl="1"/>
            <a:r>
              <a:rPr lang="en-US" dirty="0" smtClean="0"/>
              <a:t>A 20-line script with at </a:t>
            </a:r>
            <a:r>
              <a:rPr lang="en-US" dirty="0" err="1" smtClean="0"/>
              <a:t>Ody</a:t>
            </a:r>
            <a:r>
              <a:rPr lang="en-US" dirty="0" smtClean="0"/>
              <a:t>. as the main character.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(3/10)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to page 703.</a:t>
            </a:r>
          </a:p>
          <a:p>
            <a:r>
              <a:rPr lang="en-US" dirty="0" smtClean="0"/>
              <a:t>Read the italicized print.</a:t>
            </a:r>
          </a:p>
          <a:p>
            <a:r>
              <a:rPr lang="en-US" dirty="0" smtClean="0"/>
              <a:t>Read line #1227 </a:t>
            </a:r>
            <a:r>
              <a:rPr lang="en-US" u="sng" dirty="0" smtClean="0"/>
              <a:t>silently.</a:t>
            </a:r>
          </a:p>
          <a:p>
            <a:r>
              <a:rPr lang="en-US" dirty="0" smtClean="0"/>
              <a:t>Write a QNT.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“Death at the Palace” (3/10)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out on the “7-step constructed response” handout you received at the end of February.</a:t>
            </a:r>
          </a:p>
          <a:p>
            <a:r>
              <a:rPr lang="en-US" dirty="0" smtClean="0"/>
              <a:t>Read the following lines:</a:t>
            </a:r>
          </a:p>
          <a:p>
            <a:pPr lvl="1"/>
            <a:r>
              <a:rPr lang="en-US" dirty="0" smtClean="0"/>
              <a:t>1246-1249</a:t>
            </a:r>
          </a:p>
          <a:p>
            <a:pPr lvl="1"/>
            <a:r>
              <a:rPr lang="en-US" dirty="0" smtClean="0"/>
              <a:t>1254-1256</a:t>
            </a:r>
          </a:p>
          <a:p>
            <a:r>
              <a:rPr lang="en-US" dirty="0" smtClean="0"/>
              <a:t>Complete step #3 on the sheet by taking a QNT on each set of lines.</a:t>
            </a:r>
          </a:p>
          <a:p>
            <a:r>
              <a:rPr lang="en-US" dirty="0" smtClean="0"/>
              <a:t>Complete step #4 on whether </a:t>
            </a:r>
            <a:r>
              <a:rPr lang="en-US" dirty="0" err="1" smtClean="0"/>
              <a:t>Ody</a:t>
            </a:r>
            <a:r>
              <a:rPr lang="en-US" dirty="0" smtClean="0"/>
              <a:t>. was acting heroically.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Component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Paper Week #2. </a:t>
            </a:r>
            <a:endParaRPr lang="en-US" u="sng" dirty="0" smtClean="0"/>
          </a:p>
          <a:p>
            <a:r>
              <a:rPr lang="en-US" dirty="0" smtClean="0"/>
              <a:t>Due March 17 for 10 project points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able to summarize </a:t>
            </a:r>
            <a:r>
              <a:rPr lang="en-US" u="sng" dirty="0" smtClean="0"/>
              <a:t>The Odyssey</a:t>
            </a:r>
            <a:r>
              <a:rPr lang="en-US" dirty="0" smtClean="0"/>
              <a:t> in order to be able to write a constructed response on heroism.</a:t>
            </a:r>
          </a:p>
          <a:p>
            <a:pPr lvl="1"/>
            <a:r>
              <a:rPr lang="en-US" dirty="0" smtClean="0"/>
              <a:t>QNTs (through 2/19)</a:t>
            </a:r>
          </a:p>
          <a:p>
            <a:pPr lvl="1"/>
            <a:r>
              <a:rPr lang="en-US" dirty="0" smtClean="0"/>
              <a:t>Class Reading and Drawing (2/20)</a:t>
            </a:r>
          </a:p>
          <a:p>
            <a:pPr lvl="2"/>
            <a:r>
              <a:rPr lang="en-US" dirty="0" smtClean="0"/>
              <a:t>3 colors</a:t>
            </a:r>
          </a:p>
          <a:p>
            <a:pPr lvl="2"/>
            <a:r>
              <a:rPr lang="en-US" dirty="0" smtClean="0"/>
              <a:t>Re-telling of the plot (with line numbers)</a:t>
            </a:r>
          </a:p>
          <a:p>
            <a:pPr lvl="3"/>
            <a:r>
              <a:rPr lang="en-US" dirty="0" smtClean="0"/>
              <a:t>Event before</a:t>
            </a:r>
          </a:p>
          <a:p>
            <a:pPr lvl="3"/>
            <a:r>
              <a:rPr lang="en-US" dirty="0" smtClean="0"/>
              <a:t>Event indicated by your picture</a:t>
            </a:r>
          </a:p>
          <a:p>
            <a:pPr lvl="3"/>
            <a:r>
              <a:rPr lang="en-US" dirty="0" smtClean="0"/>
              <a:t>Event after</a:t>
            </a:r>
          </a:p>
          <a:p>
            <a:pPr lvl="1"/>
            <a:r>
              <a:rPr lang="en-US" dirty="0" smtClean="0"/>
              <a:t>Dramatic Transform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 Am </a:t>
            </a:r>
            <a:r>
              <a:rPr lang="en-US" dirty="0" err="1" smtClean="0"/>
              <a:t>Laertes</a:t>
            </a:r>
            <a:r>
              <a:rPr lang="en-US" dirty="0" smtClean="0"/>
              <a:t>’ Son”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Capture the action of the following through QNTs:</a:t>
            </a:r>
          </a:p>
          <a:p>
            <a:pPr lvl="1"/>
            <a:r>
              <a:rPr lang="en-US" dirty="0" smtClean="0"/>
              <a:t>Section Setting</a:t>
            </a:r>
          </a:p>
          <a:p>
            <a:pPr lvl="1"/>
            <a:r>
              <a:rPr lang="en-US" dirty="0" err="1" smtClean="0"/>
              <a:t>Ody’s</a:t>
            </a:r>
            <a:r>
              <a:rPr lang="en-US" dirty="0" smtClean="0"/>
              <a:t>. encounter with Calypso (p.656)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(2/19)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the characters list you created in yesterday’s pre-class with descriptions for each character.  You must have 1 phrase for each character. (5 words max).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(2/21)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Match the following definitions of these Greek gods</a:t>
            </a:r>
          </a:p>
          <a:p>
            <a:pPr lvl="1"/>
            <a:r>
              <a:rPr lang="en-US" dirty="0" smtClean="0"/>
              <a:t>1. Zeus			a. sun god</a:t>
            </a:r>
          </a:p>
          <a:p>
            <a:pPr lvl="1"/>
            <a:r>
              <a:rPr lang="en-US" dirty="0" smtClean="0"/>
              <a:t>2. Poseidon			b. king of the gods</a:t>
            </a:r>
          </a:p>
          <a:p>
            <a:pPr lvl="1"/>
            <a:r>
              <a:rPr lang="en-US" dirty="0" smtClean="0"/>
              <a:t>3. Helios			c. god of the oceans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(2/20)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your grade tracking sheets.</a:t>
            </a:r>
          </a:p>
          <a:p>
            <a:r>
              <a:rPr lang="en-US" dirty="0" smtClean="0"/>
              <a:t>Take out your </a:t>
            </a:r>
            <a:r>
              <a:rPr lang="en-US" u="sng" dirty="0" smtClean="0"/>
              <a:t>Odyssey</a:t>
            </a:r>
            <a:r>
              <a:rPr lang="en-US" dirty="0" smtClean="0"/>
              <a:t> characters list from yesterday’s pre-class.  Add “Lotus Eaters” to the list and a phrase describing them.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Cyclops”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Cyclops imprisons </a:t>
            </a:r>
            <a:r>
              <a:rPr lang="en-US" dirty="0" err="1" smtClean="0"/>
              <a:t>Ody</a:t>
            </a:r>
            <a:r>
              <a:rPr lang="en-US" dirty="0" smtClean="0"/>
              <a:t>. &amp; Company and starts </a:t>
            </a:r>
            <a:r>
              <a:rPr lang="en-US" smtClean="0"/>
              <a:t>eating them.</a:t>
            </a:r>
            <a:endParaRPr lang="en-US" dirty="0" smtClean="0"/>
          </a:p>
          <a:p>
            <a:r>
              <a:rPr lang="en-US" dirty="0" smtClean="0"/>
              <a:t>Cyclops eats _____ of </a:t>
            </a:r>
            <a:r>
              <a:rPr lang="en-US" dirty="0" err="1" smtClean="0"/>
              <a:t>Ody’s</a:t>
            </a:r>
            <a:r>
              <a:rPr lang="en-US" dirty="0" smtClean="0"/>
              <a:t>. crew each day.</a:t>
            </a:r>
          </a:p>
          <a:p>
            <a:r>
              <a:rPr lang="en-US" dirty="0" err="1" smtClean="0"/>
              <a:t>Ody</a:t>
            </a:r>
            <a:r>
              <a:rPr lang="en-US" dirty="0" smtClean="0"/>
              <a:t>. &amp; Company make a _______ which they use to ________ the Cyclops.</a:t>
            </a:r>
          </a:p>
          <a:p>
            <a:r>
              <a:rPr lang="en-US" dirty="0" smtClean="0"/>
              <a:t>What happens next?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(</a:t>
            </a:r>
            <a:r>
              <a:rPr lang="en-US" dirty="0" err="1" smtClean="0"/>
              <a:t>con’t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able to summarize </a:t>
            </a:r>
            <a:r>
              <a:rPr lang="en-US" u="sng" dirty="0" smtClean="0"/>
              <a:t>The Odyssey</a:t>
            </a:r>
            <a:r>
              <a:rPr lang="en-US" dirty="0" smtClean="0"/>
              <a:t> in order to be able to write a constructed response on heroism.</a:t>
            </a:r>
          </a:p>
          <a:p>
            <a:pPr lvl="1"/>
            <a:r>
              <a:rPr lang="en-US" dirty="0" smtClean="0"/>
              <a:t>Dramatic Transform (2/21)</a:t>
            </a:r>
          </a:p>
          <a:p>
            <a:pPr lvl="2"/>
            <a:r>
              <a:rPr lang="en-US" dirty="0" smtClean="0"/>
              <a:t>Three characters</a:t>
            </a:r>
          </a:p>
          <a:p>
            <a:pPr lvl="2"/>
            <a:r>
              <a:rPr lang="en-US" dirty="0" smtClean="0"/>
              <a:t>Actions</a:t>
            </a:r>
          </a:p>
          <a:p>
            <a:pPr lvl="3"/>
            <a:r>
              <a:rPr lang="en-US" dirty="0" smtClean="0"/>
              <a:t>Watching the </a:t>
            </a:r>
            <a:r>
              <a:rPr lang="en-US" dirty="0" err="1" smtClean="0"/>
              <a:t>cyclops</a:t>
            </a:r>
            <a:r>
              <a:rPr lang="en-US" dirty="0" smtClean="0"/>
              <a:t> feast on men</a:t>
            </a:r>
          </a:p>
          <a:p>
            <a:pPr lvl="3"/>
            <a:r>
              <a:rPr lang="en-US" dirty="0" err="1" smtClean="0"/>
              <a:t>Ody</a:t>
            </a:r>
            <a:r>
              <a:rPr lang="en-US" dirty="0" smtClean="0"/>
              <a:t>. coming up with a plan to escape</a:t>
            </a:r>
          </a:p>
          <a:p>
            <a:pPr lvl="3"/>
            <a:r>
              <a:rPr lang="en-US" dirty="0" smtClean="0"/>
              <a:t>Fighting the </a:t>
            </a:r>
            <a:r>
              <a:rPr lang="en-US" dirty="0" err="1" smtClean="0"/>
              <a:t>cyclops</a:t>
            </a:r>
            <a:endParaRPr lang="en-US" dirty="0" smtClean="0"/>
          </a:p>
          <a:p>
            <a:pPr lvl="3"/>
            <a:r>
              <a:rPr lang="en-US" dirty="0" smtClean="0"/>
              <a:t>Escape </a:t>
            </a:r>
          </a:p>
          <a:p>
            <a:pPr lvl="2"/>
            <a:r>
              <a:rPr lang="en-US" dirty="0" smtClean="0"/>
              <a:t>10 lines per character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1871</TotalTime>
  <Words>1126</Words>
  <Application>Microsoft Macintosh PowerPoint</Application>
  <PresentationFormat>On-screen Show (4:3)</PresentationFormat>
  <Paragraphs>126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The Odyssey</vt:lpstr>
      <vt:lpstr>Preliminaries (2/18)</vt:lpstr>
      <vt:lpstr>Objective</vt:lpstr>
      <vt:lpstr>“I Am Laertes’ Son”</vt:lpstr>
      <vt:lpstr>Preliminaries (2/19)</vt:lpstr>
      <vt:lpstr>Preliminaries (2/21)</vt:lpstr>
      <vt:lpstr>Preliminaries (2/20)</vt:lpstr>
      <vt:lpstr>“The Cyclops”</vt:lpstr>
      <vt:lpstr>Objective (con’t.)</vt:lpstr>
      <vt:lpstr>Preliminaries (2/25)</vt:lpstr>
      <vt:lpstr>Objective (2/25)</vt:lpstr>
      <vt:lpstr>“The Enchantress Circe”</vt:lpstr>
      <vt:lpstr>Preliminaries (2/26)</vt:lpstr>
      <vt:lpstr>“The Sirens…”</vt:lpstr>
      <vt:lpstr>Preliminaries (3/5)</vt:lpstr>
      <vt:lpstr>Objectives (March 2014)</vt:lpstr>
      <vt:lpstr>“…Father and Son”</vt:lpstr>
      <vt:lpstr>Preliminaries (3/6)</vt:lpstr>
      <vt:lpstr>“The Beggar…” (3/6)</vt:lpstr>
      <vt:lpstr>Preliminaries (3/7)</vt:lpstr>
      <vt:lpstr>“…The Great Bow” (3/7)</vt:lpstr>
      <vt:lpstr>Preliminaries (3/10)</vt:lpstr>
      <vt:lpstr>“Death at the Palace” (3/10)</vt:lpstr>
      <vt:lpstr>Project Component #2</vt:lpstr>
    </vt:vector>
  </TitlesOfParts>
  <Company>South Philadelphia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Odyssey”</dc:title>
  <dc:creator>Jonathan R. Verlin</dc:creator>
  <cp:lastModifiedBy>Jonathan Verlin</cp:lastModifiedBy>
  <cp:revision>86</cp:revision>
  <dcterms:created xsi:type="dcterms:W3CDTF">2014-02-18T14:51:47Z</dcterms:created>
  <dcterms:modified xsi:type="dcterms:W3CDTF">2015-02-15T15:18:43Z</dcterms:modified>
</cp:coreProperties>
</file>